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65" r:id="rId2"/>
    <p:sldId id="324" r:id="rId3"/>
    <p:sldId id="322" r:id="rId4"/>
    <p:sldId id="327" r:id="rId5"/>
    <p:sldId id="284" r:id="rId6"/>
    <p:sldId id="328" r:id="rId7"/>
    <p:sldId id="329" r:id="rId8"/>
    <p:sldId id="263" r:id="rId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5" autoAdjust="0"/>
    <p:restoredTop sz="94657" autoAdjust="0"/>
  </p:normalViewPr>
  <p:slideViewPr>
    <p:cSldViewPr snapToGrid="0" snapToObjects="1" showGuides="1">
      <p:cViewPr varScale="1">
        <p:scale>
          <a:sx n="136" d="100"/>
          <a:sy n="136" d="100"/>
        </p:scale>
        <p:origin x="880" y="184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 noEditPoints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 noEditPoints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t>10/1/25</a:t>
            </a:fld>
            <a:endParaRPr lang="en-US"/>
          </a:p>
        </p:txBody>
      </p:sp>
      <p:sp>
        <p:nvSpPr>
          <p:cNvPr id="4" name="Footer Placeholder 3"/>
          <p:cNvSpPr>
            <a:spLocks noGrp="1" noEditPoints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 noEditPoints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 noEditPoints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 noEditPoints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t>10/1/25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 noEditPoints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 noEditPoints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 noEditPoints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 noEditPoint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FDBA251E-3FCE-43A0-8A32-7EE2AE4CE118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1255DB87-8E01-4E41-8CE4-ECF0D26265A0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866C1611-0920-4CE1-B22F-6FC383BF5B3D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8560E588-850A-4D9A-9DD2-32B586F88A25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C2FC62FA-E57A-4DD7-9444-3A891EEB4140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FAFE30D2-6338-47A0-993B-1F278E665D2D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8351BB9F-05CB-4072-8194-948D3534EF73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Заполнитель номера слайда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19BE8DCB-2FCF-4CF9-8358-6A70995C8E1C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/>
          <p:cNvSpPr>
            <a:spLocks noGrp="1" noEditPoints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/>
          <p:cNvSpPr>
            <a:spLocks noGrp="1" noEditPoints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z="2000" dirty="0">
                <a:latin typeface="Golos Text" panose="020B0503020202020204" pitchFamily="34" charset="-52"/>
              </a:rPr>
              <a:t>Здесь при необходимости располагается основной текст слайда, ключевая формулировка.</a:t>
            </a:r>
          </a:p>
          <a:p>
            <a:pPr lvl="0"/>
            <a:endParaRPr lang="ru-RU" sz="2000" dirty="0">
              <a:latin typeface="Golos Text" panose="020B0503020202020204" pitchFamily="34" charset="-52"/>
            </a:endParaRPr>
          </a:p>
          <a:p>
            <a:pPr marL="0" lv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 pitchFamily="34" charset="-52"/>
              </a:rPr>
              <a:t>Начало списка:</a:t>
            </a:r>
          </a:p>
          <a:p>
            <a:pPr lvl="0"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 pitchFamily="34" charset="-52"/>
              </a:rPr>
              <a:t> список;</a:t>
            </a:r>
          </a:p>
          <a:p>
            <a:pPr lvl="0"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 pitchFamily="34" charset="-52"/>
              </a:rPr>
              <a:t> список;</a:t>
            </a:r>
          </a:p>
          <a:p>
            <a:pPr lvl="0"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 pitchFamily="34" charset="-52"/>
              </a:rPr>
              <a:t> конец списка.</a:t>
            </a:r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 noEditPoints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pPr lvl="0"/>
            <a:r>
              <a:rPr lang="ru-RU" sz="1600" dirty="0">
                <a:latin typeface="Golos Text" panose="020B0503020202020204" pitchFamily="34" charset="-52"/>
              </a:rPr>
              <a:t>Здесь при необходимости располагается основной текст слайда, ключевая формулировка.</a:t>
            </a:r>
          </a:p>
          <a:p>
            <a:pPr lvl="0"/>
            <a:endParaRPr lang="ru-RU" sz="1600" dirty="0">
              <a:latin typeface="Golos Text" panose="020B0503020202020204" pitchFamily="34" charset="-52"/>
            </a:endParaRPr>
          </a:p>
          <a:p>
            <a:pPr marL="0" lv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 pitchFamily="34" charset="-52"/>
              </a:rPr>
              <a:t>Начало списка:</a:t>
            </a:r>
          </a:p>
          <a:p>
            <a:pPr lvl="0"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 pitchFamily="34" charset="-52"/>
              </a:rPr>
              <a:t> список;</a:t>
            </a:r>
          </a:p>
          <a:p>
            <a:pPr lvl="0"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 pitchFamily="34" charset="-52"/>
              </a:rPr>
              <a:t> список;</a:t>
            </a:r>
          </a:p>
          <a:p>
            <a:pPr lvl="0"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 pitchFamily="34" charset="-52"/>
              </a:rPr>
              <a:t> конец списка.</a:t>
            </a:r>
          </a:p>
        </p:txBody>
      </p:sp>
      <p:sp>
        <p:nvSpPr>
          <p:cNvPr id="2" name="Title 1"/>
          <p:cNvSpPr>
            <a:spLocks noGrp="1" noEditPoints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/>
          <p:cNvSpPr>
            <a:spLocks noGrp="1" noEditPoints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</a:lvl2pPr>
            <a:lvl3pPr marL="914400" indent="0">
              <a:buNone/>
            </a:lvl3pPr>
            <a:lvl4pPr marL="1371600" indent="0">
              <a:buNone/>
            </a:lvl4pPr>
            <a:lvl5pPr marL="1828800" indent="0">
              <a:buFont typeface="Arial" panose="020B0604020202020204" pitchFamily="34" charset="0"/>
              <a:buNone/>
            </a:lvl5pPr>
          </a:lstStyle>
          <a:p>
            <a:pPr lvl="0"/>
            <a:r>
              <a:rPr lang="ru-RU" sz="1200" dirty="0">
                <a:latin typeface="Golos Text" panose="020B0503020202020204" pitchFamily="34" charset="-52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/>
          <p:cNvSpPr>
            <a:spLocks noGrp="1" noEditPoints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/>
          <p:cNvSpPr>
            <a:spLocks noGrp="1" noEditPoints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</a:lvl2pPr>
            <a:lvl3pPr marL="914400" indent="0">
              <a:buNone/>
            </a:lvl3pPr>
            <a:lvl4pPr marL="1371600" indent="0">
              <a:buNone/>
            </a:lvl4pPr>
            <a:lvl5pPr marL="1828800" indent="0">
              <a:buFont typeface="Arial" panose="020B0604020202020204" pitchFamily="34" charset="0"/>
              <a:buNone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None/>
            </a:pPr>
            <a:r>
              <a:rPr lang="ru-RU" sz="1200" dirty="0">
                <a:latin typeface="Golos Text" panose="020B0503020202020204" pitchFamily="34" charset="-52"/>
              </a:rPr>
              <a:t>Основной текст слайда, ключевая формулировка.</a:t>
            </a:r>
          </a:p>
          <a:p>
            <a:pPr marL="0" lv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 pitchFamily="34" charset="-52"/>
            </a:endParaRPr>
          </a:p>
          <a:p>
            <a:pPr marL="0" lv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 pitchFamily="34" charset="-52"/>
              </a:rPr>
              <a:t>Начало списка:</a:t>
            </a:r>
          </a:p>
          <a:p>
            <a:pPr lvl="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 pitchFamily="34" charset="-52"/>
              </a:rPr>
              <a:t> список;</a:t>
            </a:r>
          </a:p>
          <a:p>
            <a:pPr lvl="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 pitchFamily="34" charset="-52"/>
              </a:rPr>
              <a:t> список;</a:t>
            </a:r>
          </a:p>
          <a:p>
            <a:pPr lvl="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 pitchFamily="34" charset="-52"/>
              </a:rPr>
              <a:t> конец списка.</a:t>
            </a:r>
          </a:p>
        </p:txBody>
      </p:sp>
      <p:sp>
        <p:nvSpPr>
          <p:cNvPr id="6" name="Текст 13"/>
          <p:cNvSpPr>
            <a:spLocks noGrp="1" noEditPoints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/>
          <p:cNvSpPr>
            <a:spLocks noGrp="1" noEditPoints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 noEditPoints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/>
          <p:cNvSpPr>
            <a:spLocks noGrp="1" noEditPoints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pPr lvl="0"/>
            <a:endParaRPr lang="ru-RU"/>
          </a:p>
        </p:txBody>
      </p:sp>
      <p:sp>
        <p:nvSpPr>
          <p:cNvPr id="5" name="Текст 6"/>
          <p:cNvSpPr>
            <a:spLocks noGrp="1" noEditPoints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None/>
            </a:pPr>
            <a:r>
              <a:rPr lang="ru-RU" sz="1400" dirty="0">
                <a:latin typeface="Golos Text" panose="020B0503020202020204" pitchFamily="34" charset="-52"/>
              </a:rPr>
              <a:t>Основной текст слайда, ключевая формулировка.</a:t>
            </a:r>
          </a:p>
          <a:p>
            <a:pPr marL="0" lv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 pitchFamily="34" charset="-52"/>
            </a:endParaRPr>
          </a:p>
          <a:p>
            <a:pPr marL="0" lv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 pitchFamily="34" charset="-52"/>
              </a:rPr>
              <a:t>Начало списка:</a:t>
            </a:r>
          </a:p>
          <a:p>
            <a:pPr lvl="0"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 pitchFamily="34" charset="-52"/>
              </a:rPr>
              <a:t> список;</a:t>
            </a:r>
          </a:p>
          <a:p>
            <a:pPr lvl="0"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 pitchFamily="34" charset="-52"/>
              </a:rPr>
              <a:t> список;</a:t>
            </a:r>
          </a:p>
          <a:p>
            <a:pPr lvl="0"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 pitchFamily="34" charset="-52"/>
              </a:rPr>
              <a:t> конец списка.</a:t>
            </a:r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 noEditPoints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/>
          <p:cNvSpPr>
            <a:spLocks noGrp="1" noEditPoints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None/>
            </a:pPr>
            <a:r>
              <a:rPr lang="ru-RU" sz="2000" dirty="0">
                <a:latin typeface="Golos Text" panose="020B0503020202020204" pitchFamily="34" charset="-52"/>
              </a:rPr>
              <a:t>Основной текст слайда, ключевая формулировка</a:t>
            </a:r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/>
          <p:cNvSpPr>
            <a:spLocks noGrp="1" noEditPoints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pPr lvl="0"/>
            <a:r>
              <a:rPr lang="ru-RU" sz="1600" dirty="0">
                <a:latin typeface="Golos Text" panose="020B0503020202020204" pitchFamily="34" charset="-52"/>
              </a:rPr>
              <a:t>Здесь при необходимости располагается основной текст слайда, ключевая формулировка</a:t>
            </a:r>
          </a:p>
          <a:p>
            <a:pPr lvl="0"/>
            <a:endParaRPr lang="ru-RU" sz="1600" dirty="0">
              <a:latin typeface="Golos Text" panose="020B0503020202020204" pitchFamily="34" charset="-52"/>
            </a:endParaRPr>
          </a:p>
          <a:p>
            <a:pPr marL="0" lv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 pitchFamily="34" charset="-52"/>
              </a:rPr>
              <a:t>Начало списка:</a:t>
            </a:r>
          </a:p>
          <a:p>
            <a:pPr lvl="0"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 pitchFamily="34" charset="-52"/>
              </a:rPr>
              <a:t>список;</a:t>
            </a:r>
          </a:p>
          <a:p>
            <a:pPr lvl="0"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 pitchFamily="34" charset="-52"/>
              </a:rPr>
              <a:t>список;</a:t>
            </a:r>
          </a:p>
          <a:p>
            <a:pPr lvl="0"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 pitchFamily="34" charset="-52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/>
          <p:cNvSpPr>
            <a:spLocks noGrp="1" noEditPoints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 noEditPoints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/>
          <p:cNvSpPr>
            <a:spLocks noGrp="1" noEditPoints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</a:lvl2pPr>
            <a:lvl3pPr marL="914400" indent="0">
              <a:buNone/>
            </a:lvl3pPr>
            <a:lvl4pPr marL="1371600" indent="0">
              <a:buNone/>
            </a:lvl4pPr>
            <a:lvl5pPr marL="1828800" indent="0">
              <a:buFont typeface="Arial" panose="020B0604020202020204" pitchFamily="34" charset="0"/>
              <a:buNone/>
            </a:lvl5pPr>
          </a:lstStyle>
          <a:p>
            <a:pPr lvl="0"/>
            <a:r>
              <a:rPr lang="ru-RU" sz="1200" dirty="0">
                <a:latin typeface="Golos Text" panose="020B0503020202020204" pitchFamily="34" charset="-52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/>
          <p:cNvSpPr>
            <a:spLocks noGrp="1" noEditPoints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/>
          <p:cNvSpPr>
            <a:spLocks noGrp="1" noEditPoints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</a:lvl2pPr>
            <a:lvl3pPr marL="914400" indent="0">
              <a:buNone/>
            </a:lvl3pPr>
            <a:lvl4pPr marL="1371600" indent="0">
              <a:buNone/>
            </a:lvl4pPr>
            <a:lvl5pPr marL="1828800" indent="0">
              <a:buFont typeface="Arial" panose="020B0604020202020204" pitchFamily="34" charset="0"/>
              <a:buNone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None/>
            </a:pPr>
            <a:r>
              <a:rPr lang="ru-RU" sz="1200" dirty="0">
                <a:latin typeface="Golos Text" panose="020B0503020202020204" pitchFamily="34" charset="-52"/>
              </a:rPr>
              <a:t>Основной текст слайда, ключевая формулировка.</a:t>
            </a:r>
          </a:p>
          <a:p>
            <a:pPr marL="0" lv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 pitchFamily="34" charset="-52"/>
            </a:endParaRPr>
          </a:p>
          <a:p>
            <a:pPr marL="0" lv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 pitchFamily="34" charset="-52"/>
              </a:rPr>
              <a:t>Начало списка:</a:t>
            </a:r>
          </a:p>
          <a:p>
            <a:pPr lvl="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 pitchFamily="34" charset="-52"/>
              </a:rPr>
              <a:t> список;</a:t>
            </a:r>
          </a:p>
          <a:p>
            <a:pPr lvl="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 pitchFamily="34" charset="-52"/>
              </a:rPr>
              <a:t> список;</a:t>
            </a:r>
          </a:p>
          <a:p>
            <a:pPr lvl="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 pitchFamily="34" charset="-52"/>
              </a:rPr>
              <a:t> конец списка.</a:t>
            </a:r>
          </a:p>
        </p:txBody>
      </p:sp>
      <p:sp>
        <p:nvSpPr>
          <p:cNvPr id="7" name="Текст 13"/>
          <p:cNvSpPr>
            <a:spLocks noGrp="1" noEditPoints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 noEditPoints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pPr lvl="0"/>
            <a:endParaRPr lang="ru-RU" dirty="0"/>
          </a:p>
        </p:txBody>
      </p:sp>
      <p:sp>
        <p:nvSpPr>
          <p:cNvPr id="4" name="Title 1"/>
          <p:cNvSpPr>
            <a:spLocks noGrp="1" noEditPoints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/>
          <p:cNvSpPr>
            <a:spLocks noGrp="1" noEditPoints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None/>
            </a:pPr>
            <a:r>
              <a:rPr lang="ru-RU" sz="1400" dirty="0">
                <a:latin typeface="Golos Text" panose="020B0503020202020204" pitchFamily="34" charset="-52"/>
              </a:rPr>
              <a:t>Основной текст слайда, ключевая формулировка.</a:t>
            </a:r>
          </a:p>
          <a:p>
            <a:pPr marL="0" lv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 pitchFamily="34" charset="-52"/>
            </a:endParaRPr>
          </a:p>
          <a:p>
            <a:pPr marL="0" lv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 pitchFamily="34" charset="-52"/>
              </a:rPr>
              <a:t>Начало списка:</a:t>
            </a:r>
          </a:p>
          <a:p>
            <a:pPr lvl="0"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 pitchFamily="34" charset="-52"/>
              </a:rPr>
              <a:t> список;</a:t>
            </a:r>
          </a:p>
          <a:p>
            <a:pPr lvl="0"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 pitchFamily="34" charset="-52"/>
              </a:rPr>
              <a:t> список;</a:t>
            </a:r>
          </a:p>
          <a:p>
            <a:pPr lvl="0"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 pitchFamily="34" charset="-52"/>
              </a:rPr>
              <a:t> конец списка.</a:t>
            </a:r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 noEditPoints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/>
          <p:cNvSpPr>
            <a:spLocks noGrp="1" noEditPoints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sz="1400" dirty="0">
                <a:latin typeface="Golos Text" panose="020B0503020202020204" pitchFamily="34" charset="-52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/>
          <p:cNvSpPr>
            <a:spLocks noGrp="1" noEditPoints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pPr lvl="0"/>
            <a:endParaRPr lang="ru-RU" dirty="0"/>
          </a:p>
        </p:txBody>
      </p:sp>
      <p:sp>
        <p:nvSpPr>
          <p:cNvPr id="8" name="Рисунок 2"/>
          <p:cNvSpPr>
            <a:spLocks noGrp="1" noEditPoints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pPr lvl="0"/>
            <a:endParaRPr lang="ru-RU" dirty="0"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/>
          <p:cNvSpPr>
            <a:spLocks noGrp="1" noEditPoints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sz="1400" dirty="0">
                <a:latin typeface="Golos Text" panose="020B0503020202020204" pitchFamily="34" charset="-52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/>
          <p:cNvSpPr>
            <a:spLocks noGrp="1" noEditPoints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sz="1400" dirty="0">
                <a:latin typeface="Golos Text" panose="020B0503020202020204" pitchFamily="34" charset="-52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/>
          <p:cNvSpPr>
            <a:spLocks noGrp="1" noEditPoints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sz="1400" dirty="0">
                <a:latin typeface="Golos Text" panose="020B0503020202020204" pitchFamily="34" charset="-52"/>
              </a:rPr>
              <a:t>Основной текст слайда, ключевая формулировка.</a:t>
            </a:r>
          </a:p>
        </p:txBody>
      </p:sp>
      <p:sp>
        <p:nvSpPr>
          <p:cNvPr id="2" name="Title 1"/>
          <p:cNvSpPr>
            <a:spLocks noGrp="1" noEditPoints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 noEditPoints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 noEditPoints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 noEditPoints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 noEditPoints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 noEditPoints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/>
          <p:cNvSpPr>
            <a:spLocks noGrp="1" noEditPoints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/>
          <p:cNvSpPr>
            <a:spLocks noGrp="1" noEditPoints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/>
          <p:cNvSpPr>
            <a:spLocks noGrp="1" noEditPoints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pPr lvl="0"/>
            <a:endParaRPr lang="ru-RU" dirty="0"/>
          </a:p>
        </p:txBody>
      </p:sp>
      <p:sp>
        <p:nvSpPr>
          <p:cNvPr id="12" name="Рисунок 2"/>
          <p:cNvSpPr>
            <a:spLocks noGrp="1" noEditPoints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pPr lvl="0"/>
            <a:endParaRPr lang="ru-RU" dirty="0"/>
          </a:p>
        </p:txBody>
      </p:sp>
      <p:sp>
        <p:nvSpPr>
          <p:cNvPr id="16" name="Рисунок 2"/>
          <p:cNvSpPr>
            <a:spLocks noGrp="1" noEditPoints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pPr lvl="0"/>
            <a:endParaRPr lang="ru-RU" dirty="0"/>
          </a:p>
        </p:txBody>
      </p:sp>
    </p:spTree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 noEditPoints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z="2400" dirty="0">
                <a:latin typeface="Golos Text" panose="020B0503020202020204" pitchFamily="34" charset="-52"/>
              </a:rPr>
              <a:t>Здесь при необходимости располагается основной текст слайда, ключевая формулировка.</a:t>
            </a:r>
          </a:p>
          <a:p>
            <a:pPr lvl="0"/>
            <a:endParaRPr lang="ru-RU" sz="2400" dirty="0">
              <a:latin typeface="Golos Text" panose="020B0503020202020204" pitchFamily="34" charset="-52"/>
            </a:endParaRPr>
          </a:p>
          <a:p>
            <a:pPr marL="0" lv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 pitchFamily="34" charset="-52"/>
              </a:rPr>
              <a:t>Начало списка:</a:t>
            </a:r>
          </a:p>
          <a:p>
            <a:pPr lvl="0"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 pitchFamily="34" charset="-52"/>
              </a:rPr>
              <a:t> список;</a:t>
            </a:r>
          </a:p>
          <a:p>
            <a:pPr lvl="0"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 pitchFamily="34" charset="-52"/>
              </a:rPr>
              <a:t> список;</a:t>
            </a:r>
          </a:p>
          <a:p>
            <a:pPr lvl="0"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 pitchFamily="34" charset="-52"/>
              </a:rPr>
              <a:t> конец списка.</a:t>
            </a:r>
          </a:p>
        </p:txBody>
      </p:sp>
    </p:spTree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 noEditPoints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/>
          <p:cNvSpPr>
            <a:spLocks noGrp="1" noEditPoints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/>
          <p:cNvSpPr>
            <a:spLocks noGrp="1" noEditPoints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pPr lvl="0"/>
            <a:endParaRPr lang="ru-RU" dirty="0"/>
          </a:p>
        </p:txBody>
      </p:sp>
      <p:sp>
        <p:nvSpPr>
          <p:cNvPr id="8" name="Рисунок 2"/>
          <p:cNvSpPr>
            <a:spLocks noGrp="1" noEditPoints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pPr lvl="0"/>
            <a:endParaRPr lang="ru-RU" dirty="0"/>
          </a:p>
        </p:txBody>
      </p:sp>
      <p:sp>
        <p:nvSpPr>
          <p:cNvPr id="10" name="Рисунок 2"/>
          <p:cNvSpPr>
            <a:spLocks noGrp="1" noEditPoints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pPr lvl="0"/>
            <a:endParaRPr lang="ru-RU" dirty="0"/>
          </a:p>
        </p:txBody>
      </p:sp>
      <p:sp>
        <p:nvSpPr>
          <p:cNvPr id="11" name="Рисунок 2"/>
          <p:cNvSpPr>
            <a:spLocks noGrp="1" noEditPoints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pPr lvl="0"/>
            <a:endParaRPr lang="ru-RU" dirty="0"/>
          </a:p>
        </p:txBody>
      </p:sp>
    </p:spTree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 noEditPoints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/>
          <p:cNvSpPr>
            <a:spLocks noGrp="1" noEditPoints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/>
          <p:cNvSpPr>
            <a:spLocks noGrp="1" noEditPoints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pPr lvl="0"/>
            <a:endParaRPr lang="ru-RU" dirty="0"/>
          </a:p>
        </p:txBody>
      </p:sp>
      <p:sp>
        <p:nvSpPr>
          <p:cNvPr id="10" name="Рисунок 2"/>
          <p:cNvSpPr>
            <a:spLocks noGrp="1" noEditPoints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pPr lvl="0"/>
            <a:endParaRPr lang="ru-RU" dirty="0"/>
          </a:p>
        </p:txBody>
      </p:sp>
      <p:sp>
        <p:nvSpPr>
          <p:cNvPr id="11" name="Рисунок 2"/>
          <p:cNvSpPr>
            <a:spLocks noGrp="1" noEditPoints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pPr lvl="0"/>
            <a:endParaRPr lang="ru-RU" dirty="0"/>
          </a:p>
        </p:txBody>
      </p:sp>
      <p:sp>
        <p:nvSpPr>
          <p:cNvPr id="12" name="Рисунок 2"/>
          <p:cNvSpPr>
            <a:spLocks noGrp="1" noEditPoints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pPr lvl="0"/>
            <a:endParaRPr lang="ru-RU" dirty="0"/>
          </a:p>
        </p:txBody>
      </p:sp>
      <p:sp>
        <p:nvSpPr>
          <p:cNvPr id="13" name="Рисунок 2"/>
          <p:cNvSpPr>
            <a:spLocks noGrp="1" noEditPoints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pPr lvl="0"/>
            <a:endParaRPr lang="ru-RU" dirty="0"/>
          </a:p>
        </p:txBody>
      </p:sp>
    </p:spTree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 noEditPoints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 noEditPoints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 noEditPoints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/>
          <p:cNvSpPr>
            <a:spLocks noGrp="1" noEditPoints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/>
          <p:cNvSpPr>
            <a:spLocks noGrp="1" noEditPoints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/>
          <a:p>
            <a:pPr lvl="0"/>
            <a:r>
              <a:rPr lang="ru-RU" dirty="0"/>
              <a:t>Изображение</a:t>
            </a:r>
          </a:p>
        </p:txBody>
      </p:sp>
      <p:sp>
        <p:nvSpPr>
          <p:cNvPr id="12" name="Рисунок 2"/>
          <p:cNvSpPr>
            <a:spLocks noGrp="1" noEditPoints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/>
          <a:p>
            <a:pPr lvl="0"/>
            <a:r>
              <a:rPr lang="ru-RU" dirty="0"/>
              <a:t>Изображение</a:t>
            </a:r>
          </a:p>
        </p:txBody>
      </p:sp>
      <p:sp>
        <p:nvSpPr>
          <p:cNvPr id="13" name="Рисунок 2"/>
          <p:cNvSpPr>
            <a:spLocks noGrp="1" noEditPoints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/>
          <a:p>
            <a:pPr lvl="0"/>
            <a:r>
              <a:rPr lang="ru-RU" dirty="0"/>
              <a:t>Изображение</a:t>
            </a:r>
          </a:p>
        </p:txBody>
      </p:sp>
      <p:sp>
        <p:nvSpPr>
          <p:cNvPr id="14" name="Text Placeholder 24"/>
          <p:cNvSpPr>
            <a:spLocks noGrp="1" noEditPoints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 noEditPoints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/>
          <p:cNvSpPr>
            <a:spLocks noGrp="1" noEditPoints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/>
          <p:cNvSpPr>
            <a:spLocks noGrp="1" noEditPoints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/>
          <a:p>
            <a:pPr lvl="0"/>
            <a:r>
              <a:rPr lang="ru-RU" dirty="0"/>
              <a:t>Изображение</a:t>
            </a:r>
          </a:p>
        </p:txBody>
      </p:sp>
      <p:sp>
        <p:nvSpPr>
          <p:cNvPr id="24" name="Рисунок 2"/>
          <p:cNvSpPr>
            <a:spLocks noGrp="1" noEditPoints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/>
          <a:p>
            <a:pPr lvl="0"/>
            <a:r>
              <a:rPr lang="ru-RU" dirty="0"/>
              <a:t>Изображение</a:t>
            </a:r>
          </a:p>
        </p:txBody>
      </p:sp>
      <p:sp>
        <p:nvSpPr>
          <p:cNvPr id="31" name="Рисунок 2"/>
          <p:cNvSpPr>
            <a:spLocks noGrp="1" noEditPoints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/>
          <a:p>
            <a:pPr lvl="0"/>
            <a:r>
              <a:rPr lang="ru-RU" dirty="0"/>
              <a:t>Изображение</a:t>
            </a:r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/>
          <p:cNvSpPr>
            <a:spLocks noGrp="1" noEditPoints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</a:lvl2pPr>
            <a:lvl3pPr marL="914400" indent="0">
              <a:buNone/>
            </a:lvl3pPr>
            <a:lvl4pPr marL="1371600" indent="0">
              <a:buNone/>
            </a:lvl4pPr>
            <a:lvl5pPr marL="1828800" indent="0">
              <a:buFont typeface="Arial" panose="020B0604020202020204" pitchFamily="34" charset="0"/>
              <a:buNone/>
            </a:lvl5pPr>
          </a:lstStyle>
          <a:p>
            <a:pPr lvl="0"/>
            <a:r>
              <a:rPr lang="ru-RU" sz="1200" dirty="0">
                <a:latin typeface="Golos Text" panose="020B0503020202020204" pitchFamily="34" charset="-52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/>
          <p:cNvSpPr>
            <a:spLocks noGrp="1" noEditPoints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/>
          <p:cNvSpPr>
            <a:spLocks noGrp="1" noEditPoints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</a:lvl2pPr>
            <a:lvl3pPr marL="914400" indent="0">
              <a:buNone/>
            </a:lvl3pPr>
            <a:lvl4pPr marL="1371600" indent="0">
              <a:buNone/>
            </a:lvl4pPr>
            <a:lvl5pPr marL="1828800" indent="0">
              <a:buFont typeface="Arial" panose="020B0604020202020204" pitchFamily="34" charset="0"/>
              <a:buNone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None/>
            </a:pPr>
            <a:r>
              <a:rPr lang="ru-RU" sz="1200" dirty="0">
                <a:latin typeface="Golos Text" panose="020B0503020202020204" pitchFamily="34" charset="-52"/>
              </a:rPr>
              <a:t>Основной текст слайда, ключевая формулировка.</a:t>
            </a:r>
          </a:p>
          <a:p>
            <a:pPr marL="0" lv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 pitchFamily="34" charset="-52"/>
            </a:endParaRPr>
          </a:p>
          <a:p>
            <a:pPr marL="0" lv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 pitchFamily="34" charset="-52"/>
              </a:rPr>
              <a:t>Начало списка:</a:t>
            </a:r>
          </a:p>
          <a:p>
            <a:pPr lvl="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 pitchFamily="34" charset="-52"/>
              </a:rPr>
              <a:t> список;</a:t>
            </a:r>
          </a:p>
          <a:p>
            <a:pPr lvl="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 pitchFamily="34" charset="-52"/>
              </a:rPr>
              <a:t> список;</a:t>
            </a:r>
          </a:p>
          <a:p>
            <a:pPr lvl="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 pitchFamily="34" charset="-52"/>
              </a:rPr>
              <a:t> конец списка.</a:t>
            </a:r>
          </a:p>
        </p:txBody>
      </p:sp>
      <p:sp>
        <p:nvSpPr>
          <p:cNvPr id="6" name="Текст 13"/>
          <p:cNvSpPr>
            <a:spLocks noGrp="1" noEditPoints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/>
          <p:cNvSpPr>
            <a:spLocks noGrp="1" noEditPoints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 noEditPoints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pPr lvl="0"/>
            <a:endParaRPr lang="ru-RU" dirty="0"/>
          </a:p>
        </p:txBody>
      </p:sp>
      <p:sp>
        <p:nvSpPr>
          <p:cNvPr id="5" name="Title 1"/>
          <p:cNvSpPr>
            <a:spLocks noGrp="1" noEditPoints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/>
          <p:cNvSpPr>
            <a:spLocks noGrp="1" noEditPoints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sz="1400" dirty="0">
                <a:latin typeface="Golos Text" panose="020B0503020202020204" pitchFamily="34" charset="-52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 noEditPoints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/>
          <p:cNvSpPr>
            <a:spLocks noGrp="1" noEditPoints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None/>
            </a:pPr>
            <a:r>
              <a:rPr lang="ru-RU" sz="2000" dirty="0">
                <a:latin typeface="Golos Text" panose="020B0503020202020204" pitchFamily="34" charset="-52"/>
              </a:rPr>
              <a:t>Основной текст слайда, ключевая формулировка</a:t>
            </a: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 noEditPoints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pPr lvl="0"/>
            <a:r>
              <a:rPr lang="ru-RU" sz="1600" dirty="0">
                <a:latin typeface="Golos Text" panose="020B0503020202020204" pitchFamily="34" charset="-52"/>
              </a:rPr>
              <a:t>Здесь при необходимости располагается основной текст слайда, ключевая формулировка.</a:t>
            </a:r>
          </a:p>
          <a:p>
            <a:pPr lvl="0"/>
            <a:endParaRPr lang="ru-RU" sz="1600" dirty="0">
              <a:latin typeface="Golos Text" panose="020B0503020202020204" pitchFamily="34" charset="-52"/>
            </a:endParaRPr>
          </a:p>
          <a:p>
            <a:pPr marL="0" lv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 pitchFamily="34" charset="-52"/>
              </a:rPr>
              <a:t>Начало списка:</a:t>
            </a:r>
          </a:p>
          <a:p>
            <a:pPr lvl="0"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 pitchFamily="34" charset="-52"/>
              </a:rPr>
              <a:t> список;</a:t>
            </a:r>
          </a:p>
          <a:p>
            <a:pPr lvl="0"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 pitchFamily="34" charset="-52"/>
              </a:rPr>
              <a:t> список;</a:t>
            </a:r>
          </a:p>
          <a:p>
            <a:pPr lvl="0"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 pitchFamily="34" charset="-52"/>
              </a:rPr>
              <a:t> конец списка.</a:t>
            </a:r>
          </a:p>
        </p:txBody>
      </p:sp>
      <p:sp>
        <p:nvSpPr>
          <p:cNvPr id="2" name="Title 1"/>
          <p:cNvSpPr>
            <a:spLocks noGrp="1" noEditPoints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/>
          <p:cNvSpPr>
            <a:spLocks noGrp="1" noEditPoints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</a:lvl2pPr>
            <a:lvl3pPr marL="914400" indent="0">
              <a:buNone/>
            </a:lvl3pPr>
            <a:lvl4pPr marL="1371600" indent="0">
              <a:buNone/>
            </a:lvl4pPr>
            <a:lvl5pPr marL="1828800" indent="0">
              <a:buFont typeface="Arial" panose="020B0604020202020204" pitchFamily="34" charset="0"/>
              <a:buNone/>
            </a:lvl5pPr>
          </a:lstStyle>
          <a:p>
            <a:pPr lvl="0"/>
            <a:r>
              <a:rPr lang="ru-RU" sz="1200" dirty="0">
                <a:latin typeface="Golos Text" panose="020B0503020202020204" pitchFamily="34" charset="-52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/>
          <p:cNvSpPr>
            <a:spLocks noGrp="1" noEditPoints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/>
          <p:cNvSpPr>
            <a:spLocks noGrp="1" noEditPoints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/>
          <p:cNvSpPr>
            <a:spLocks noGrp="1" noEditPoints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</a:lvl2pPr>
            <a:lvl3pPr marL="914400" indent="0">
              <a:buNone/>
            </a:lvl3pPr>
            <a:lvl4pPr marL="1371600" indent="0">
              <a:buNone/>
            </a:lvl4pPr>
            <a:lvl5pPr marL="1828800" indent="0">
              <a:buFont typeface="Arial" panose="020B0604020202020204" pitchFamily="34" charset="0"/>
              <a:buNone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None/>
            </a:pPr>
            <a:r>
              <a:rPr lang="ru-RU" sz="1200" dirty="0">
                <a:latin typeface="Golos Text" panose="020B0503020202020204" pitchFamily="34" charset="-52"/>
              </a:rPr>
              <a:t>Основной текст слайда, ключевая формулировка.</a:t>
            </a:r>
          </a:p>
          <a:p>
            <a:pPr marL="0" lv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 pitchFamily="34" charset="-52"/>
            </a:endParaRPr>
          </a:p>
          <a:p>
            <a:pPr marL="0" lv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 pitchFamily="34" charset="-52"/>
              </a:rPr>
              <a:t>Начало списка:</a:t>
            </a:r>
          </a:p>
          <a:p>
            <a:pPr lvl="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 pitchFamily="34" charset="-52"/>
              </a:rPr>
              <a:t> список;</a:t>
            </a:r>
          </a:p>
          <a:p>
            <a:pPr lvl="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 pitchFamily="34" charset="-52"/>
              </a:rPr>
              <a:t> список;</a:t>
            </a:r>
          </a:p>
          <a:p>
            <a:pPr lvl="0"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 pitchFamily="34" charset="-52"/>
              </a:rPr>
              <a:t> конец списка.</a:t>
            </a:r>
          </a:p>
        </p:txBody>
      </p:sp>
      <p:sp>
        <p:nvSpPr>
          <p:cNvPr id="4" name="Текст 13"/>
          <p:cNvSpPr>
            <a:spLocks noGrp="1" noEditPoints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 noEditPoints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/>
          <p:cNvSpPr>
            <a:spLocks noGrp="1" noEditPoints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pPr lvl="0"/>
            <a:endParaRPr lang="ru-RU"/>
          </a:p>
        </p:txBody>
      </p:sp>
      <p:sp>
        <p:nvSpPr>
          <p:cNvPr id="5" name="Текст 6"/>
          <p:cNvSpPr>
            <a:spLocks noGrp="1" noEditPoints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None/>
            </a:pPr>
            <a:r>
              <a:rPr lang="ru-RU" sz="1400" dirty="0">
                <a:latin typeface="Golos Text" panose="020B0503020202020204" pitchFamily="34" charset="-52"/>
              </a:rPr>
              <a:t>Основной текст слайда, ключевая формулировка.</a:t>
            </a:r>
          </a:p>
          <a:p>
            <a:pPr marL="0" lv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 pitchFamily="34" charset="-52"/>
            </a:endParaRPr>
          </a:p>
          <a:p>
            <a:pPr marL="0" lv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 pitchFamily="34" charset="-52"/>
              </a:rPr>
              <a:t>Начало списка:</a:t>
            </a:r>
          </a:p>
          <a:p>
            <a:pPr lvl="0"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 pitchFamily="34" charset="-52"/>
              </a:rPr>
              <a:t> список;</a:t>
            </a:r>
          </a:p>
          <a:p>
            <a:pPr lvl="0"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 pitchFamily="34" charset="-52"/>
              </a:rPr>
              <a:t> список;</a:t>
            </a:r>
          </a:p>
          <a:p>
            <a:pPr lvl="0"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 pitchFamily="34" charset="-52"/>
              </a:rPr>
              <a:t> конец списка.</a:t>
            </a: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 noEditPoints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/>
          <p:cNvSpPr>
            <a:spLocks noGrp="1" noEditPoints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None/>
            </a:pPr>
            <a:r>
              <a:rPr lang="ru-RU" sz="2000" dirty="0">
                <a:latin typeface="Golos Text" panose="020B0503020202020204" pitchFamily="34" charset="-52"/>
              </a:rPr>
              <a:t>Основной текст слайда, ключевая формулировка</a:t>
            </a:r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 noEditPoints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 noEditPoints="1"/>
          </p:cNvSpPr>
          <p:nvPr>
            <p:ph type="title"/>
          </p:nvPr>
        </p:nvSpPr>
        <p:spPr>
          <a:xfrm>
            <a:off x="665406" y="2442525"/>
            <a:ext cx="7807101" cy="704850"/>
          </a:xfrm>
        </p:spPr>
        <p:txBody>
          <a:bodyPr>
            <a:no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 информационной системы для компании 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«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Sun bag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»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Текст. поле 5"/>
          <p:cNvSpPr txBox="1"/>
          <p:nvPr/>
        </p:nvSpPr>
        <p:spPr>
          <a:xfrm>
            <a:off x="6806315" y="4220841"/>
            <a:ext cx="1988893" cy="640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Авдиенко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А.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К3240</a:t>
            </a:r>
          </a:p>
          <a:p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Криличевский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</a:t>
            </a:r>
            <a:r>
              <a:rPr lang="ru-RU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Е.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К3239</a:t>
            </a:r>
          </a:p>
          <a:p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Петрова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en-US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	К3239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 noEditPoints="1"/>
          </p:cNvSpPr>
          <p:nvPr>
            <p:ph type="body" sz="quarter" idx="11"/>
          </p:nvPr>
        </p:nvSpPr>
        <p:spPr>
          <a:xfrm>
            <a:off x="624113" y="1233715"/>
            <a:ext cx="6657469" cy="360016"/>
          </a:xfrm>
        </p:spPr>
        <p:txBody>
          <a:bodyPr>
            <a:normAutofit fontScale="25000" lnSpcReduction="20000"/>
          </a:bodyPr>
          <a:lstStyle/>
          <a:p>
            <a:r>
              <a:rPr lang="ru-RU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Компания «</a:t>
            </a: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Sun bag</a:t>
            </a:r>
            <a:r>
              <a:rPr lang="ru-RU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r>
              <a:rPr lang="en-US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специализируется на продаже сумок</a:t>
            </a:r>
            <a:b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3"/>
          <p:cNvSpPr>
            <a:spLocks noGrp="1" noEditPoint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Предметная область</a:t>
            </a:r>
          </a:p>
        </p:txBody>
      </p:sp>
      <p:sp>
        <p:nvSpPr>
          <p:cNvPr id="6" name="Текст. поле 5"/>
          <p:cNvSpPr txBox="1"/>
          <p:nvPr/>
        </p:nvSpPr>
        <p:spPr>
          <a:xfrm>
            <a:off x="729118" y="1782051"/>
            <a:ext cx="3842882" cy="1464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операции: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закупка у поставщиков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распределение товаров по магазинам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учет продаж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Текст. поле 6"/>
          <p:cNvSpPr txBox="1"/>
          <p:nvPr/>
        </p:nvSpPr>
        <p:spPr>
          <a:xfrm>
            <a:off x="4572000" y="1782051"/>
            <a:ext cx="3534079" cy="1464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Сущности: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директор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закупщик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поставщики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магазины.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 noEditPoints="1"/>
          </p:cNvSpPr>
          <p:nvPr>
            <p:ph type="body" sz="quarter" idx="10"/>
          </p:nvPr>
        </p:nvSpPr>
        <p:spPr>
          <a:xfrm>
            <a:off x="507999" y="1658231"/>
            <a:ext cx="3635830" cy="1707726"/>
          </a:xfrm>
        </p:spPr>
        <p:txBody>
          <a:bodyPr/>
          <a:lstStyle/>
          <a:p>
            <a:r>
              <a:rPr lang="ru-RU" sz="16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спроектировать функциональную модель автоматизированной информационной системы компании «Sun </a:t>
            </a:r>
            <a:r>
              <a:rPr lang="en-US" sz="16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b</a:t>
            </a:r>
            <a:r>
              <a:rPr lang="ru-RU" sz="1600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ag</a:t>
            </a:r>
            <a:r>
              <a:rPr lang="ru-RU" sz="16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».</a:t>
            </a:r>
          </a:p>
        </p:txBody>
      </p:sp>
      <p:sp>
        <p:nvSpPr>
          <p:cNvPr id="3" name="Текст 2"/>
          <p:cNvSpPr>
            <a:spLocks noGrp="1" noEditPoints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Цели</a:t>
            </a:r>
          </a:p>
        </p:txBody>
      </p:sp>
      <p:sp>
        <p:nvSpPr>
          <p:cNvPr id="4" name="Заголовок 3"/>
          <p:cNvSpPr>
            <a:spLocks noGrp="1" noEditPoint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Цели и задачи</a:t>
            </a:r>
          </a:p>
        </p:txBody>
      </p:sp>
      <p:sp>
        <p:nvSpPr>
          <p:cNvPr id="5" name="Текст 4"/>
          <p:cNvSpPr>
            <a:spLocks noGrp="1" noEditPoints="1"/>
          </p:cNvSpPr>
          <p:nvPr>
            <p:ph type="body" sz="quarter" idx="14"/>
          </p:nvPr>
        </p:nvSpPr>
        <p:spPr>
          <a:xfrm>
            <a:off x="5000171" y="2778653"/>
            <a:ext cx="3635830" cy="1806504"/>
          </a:xfrm>
        </p:spPr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Учесть и анализировать процессы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Определить информационные потоки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Определить участников системы и их роли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Определить хранилища данных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Построить </a:t>
            </a:r>
            <a:r>
              <a:rPr lang="en-US" sz="16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DFD </a:t>
            </a:r>
            <a:r>
              <a:rPr lang="ru-RU" sz="16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диаграмму</a:t>
            </a:r>
          </a:p>
        </p:txBody>
      </p:sp>
      <p:sp>
        <p:nvSpPr>
          <p:cNvPr id="6" name="Текст 5"/>
          <p:cNvSpPr>
            <a:spLocks noGrp="1" noEditPoints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 noEditPoints="1"/>
          </p:cNvSpPr>
          <p:nvPr>
            <p:ph type="body" sz="quarter" idx="11"/>
          </p:nvPr>
        </p:nvSpPr>
        <p:spPr>
          <a:xfrm>
            <a:off x="624113" y="1233715"/>
            <a:ext cx="7278358" cy="332334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Для проектирования использована методология DFD</a:t>
            </a:r>
          </a:p>
          <a:p>
            <a:endParaRPr lang="ru-RU" sz="2000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Построены:</a:t>
            </a:r>
          </a:p>
          <a:p>
            <a:pPr marL="457200" lvl="1"/>
            <a:r>
              <a:rPr lang="ru-RU" sz="20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Контекстная диаграмма (A-0)</a:t>
            </a:r>
          </a:p>
          <a:p>
            <a:pPr marL="457200" lvl="1"/>
            <a:r>
              <a:rPr lang="ru-RU" sz="20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Диаграмма первого уровня (A0)</a:t>
            </a:r>
          </a:p>
          <a:p>
            <a:pPr marL="457200" lvl="1"/>
            <a:endParaRPr lang="ru-RU" sz="2000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Для разработки применялось CASE-средство Visual</a:t>
            </a:r>
            <a:r>
              <a:rPr lang="en-US" sz="20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Paradigm</a:t>
            </a:r>
          </a:p>
        </p:txBody>
      </p:sp>
      <p:sp>
        <p:nvSpPr>
          <p:cNvPr id="4" name="Заголовок 3"/>
          <p:cNvSpPr>
            <a:spLocks noGrp="1" noEditPoint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и средства проектирования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Контекстная диаграмма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A-0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46315EFC-DE09-89A1-1CFC-D6ECF2EC3F0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556" y="1043983"/>
            <a:ext cx="5566887" cy="3675487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 noEditPoint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первого уровня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A0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16419483-8A42-D95B-93AE-6DA6751AE0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44" y="956120"/>
            <a:ext cx="8455911" cy="4003346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/>
          <p:cNvSpPr>
            <a:spLocks noGrp="1" noEditPoints="1"/>
          </p:cNvSpPr>
          <p:nvPr>
            <p:ph type="body" sz="quarter" idx="11"/>
          </p:nvPr>
        </p:nvSpPr>
        <p:spPr>
          <a:xfrm>
            <a:off x="624113" y="1233715"/>
            <a:ext cx="7405357" cy="3323349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Получена функциональная модель АИС «Sun </a:t>
            </a:r>
            <a:r>
              <a:rPr lang="en-US" sz="20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b</a:t>
            </a:r>
            <a:r>
              <a:rPr lang="ru-RU" sz="2000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ag</a:t>
            </a:r>
            <a:r>
              <a:rPr lang="ru-RU" sz="20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»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Модель включает контекстную и детализированную диаграммы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Отражены ключевые бизнес-процессы: закупки, продажи, распределение, отчётность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Система обеспечивает автоматизацию и повышение эффективности работы компании</a:t>
            </a:r>
          </a:p>
        </p:txBody>
      </p:sp>
      <p:sp>
        <p:nvSpPr>
          <p:cNvPr id="4" name="Заголовок 3"/>
          <p:cNvSpPr>
            <a:spLocks noGrp="1" noEditPoint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Выводы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EditPoints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</a:t>
            </a:r>
            <a:b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 внимание!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80122" y="4468762"/>
            <a:ext cx="1914692" cy="3621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ru-RU" dirty="0">
              <a:solidFill>
                <a:schemeClr val="bg1"/>
              </a:solidFill>
              <a:latin typeface="Golos Text" panose="020B0503020202020204" pitchFamily="34" charset="-52"/>
              <a:cs typeface="Golos Text" panose="020B0503020202020204" pitchFamily="34" charset="-5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5406</TotalTime>
  <Words>181</Words>
  <Application>Microsoft Macintosh PowerPoint</Application>
  <PresentationFormat>Экран (16:9)</PresentationFormat>
  <Paragraphs>48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5" baseType="lpstr">
      <vt:lpstr>ALS Gorizont Bold Expanded</vt:lpstr>
      <vt:lpstr>Arial</vt:lpstr>
      <vt:lpstr>Calibri</vt:lpstr>
      <vt:lpstr>Golos Text</vt:lpstr>
      <vt:lpstr>Golos Text DemiBold</vt:lpstr>
      <vt:lpstr>Times New Roman</vt:lpstr>
      <vt:lpstr>Тема1</vt:lpstr>
      <vt:lpstr>Проектирование информационной системы для компании «Sun bag»</vt:lpstr>
      <vt:lpstr>Предметная область</vt:lpstr>
      <vt:lpstr>Цели и задачи</vt:lpstr>
      <vt:lpstr>Методы и средства проектирования</vt:lpstr>
      <vt:lpstr>Контекстная диаграмма A-0</vt:lpstr>
      <vt:lpstr>Диаграмма первого уровня A0</vt:lpstr>
      <vt:lpstr>Выводы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Максим Криличевский</cp:lastModifiedBy>
  <cp:revision>106</cp:revision>
  <dcterms:created xsi:type="dcterms:W3CDTF">2014-06-27T12:30:22Z</dcterms:created>
  <dcterms:modified xsi:type="dcterms:W3CDTF">2025-10-01T13:29:23Z</dcterms:modified>
</cp:coreProperties>
</file>